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60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3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12A31-3246-4941-9DFC-4001A99F9C0B}" type="datetimeFigureOut">
              <a:rPr lang="de-DE" smtClean="0"/>
              <a:t>19.02.2021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B8C01-A11A-4B1B-9FF5-DF85C3301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0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27F2D-4A78-4EF7-B30D-A69D912AE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4728" y="1975809"/>
            <a:ext cx="10509072" cy="238760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BEFD89E-2005-4385-B988-4D5487804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551284"/>
            <a:ext cx="10509071" cy="103961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5CD6A2-85E1-4BB5-83E6-61B7CD4CA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40961-FD51-4383-ADC6-145420706E60}" type="datetime1">
              <a:rPr lang="de-DE" smtClean="0"/>
              <a:t>19.02.2021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798CBF-E439-4117-BCBF-DFBB02023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13C4E7-E804-4FA6-BC56-90BC79FF5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460C-4657-456B-AF13-F9514C0E4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87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93282-0D86-407F-B855-7A839A314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534C7A-07E0-45E5-ADDC-541B30479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782111-7EC0-4AE3-A3DC-28C8AA9FA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9588-5A39-40BC-8D59-3E3F0865D8F6}" type="datetime1">
              <a:rPr lang="de-DE" smtClean="0"/>
              <a:t>19.02.2021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5D06B2-C0DA-4667-8929-344F2F0B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034083-4A21-44D2-90B4-274E58E8A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C33D-5BB8-42EF-8BE7-BCA91E77BD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457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5747F1-CCEF-4534-AFB5-69815AE3D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D612C4-EE17-4A34-800F-AA5946C863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59251"/>
            <a:ext cx="5181600" cy="491771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FBA962A-65FD-46AE-B153-7DA9D5B7C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59251"/>
            <a:ext cx="5181600" cy="4917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17E8392-0BED-4563-AECF-0537D17BA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6ECC-2D04-410C-8FA9-2E09ACDBD99D}" type="datetime1">
              <a:rPr lang="de-DE" smtClean="0"/>
              <a:t>19.02.2021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B4A336-DF60-46B0-90CC-ADA411AC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AACDBE-4A9E-4848-A8AC-AD5AA1E9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C33D-5BB8-42EF-8BE7-BCA91E77BD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74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9D6D77-213C-413D-9A68-C21DF07AC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FC7462D-2D5A-4059-8EF6-6CFADD054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670E-71F9-4D4A-94F1-39B9C873863C}" type="datetime1">
              <a:rPr lang="de-DE" smtClean="0"/>
              <a:t>19.02.2021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A0FB0E-2C98-41A0-B701-D9B17D9A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A062B0-0584-4860-8905-422B48FC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C33D-5BB8-42EF-8BE7-BCA91E77BD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39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0A9D5CF-96FB-4388-8492-62CDCC2A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B7F-248F-4F90-9AC8-97238F10030B}" type="datetime1">
              <a:rPr lang="de-DE" smtClean="0"/>
              <a:t>19.02.2021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5244B39-AB17-470E-92D4-EE39134C5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A832871-B285-4147-830A-5C456530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C33D-5BB8-42EF-8BE7-BCA91E77BD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01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EC5EC8D-272B-43E0-85B3-C5A40EE94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5968EE-66EA-44A2-BCE0-335032E82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9250"/>
            <a:ext cx="10515600" cy="491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49494F-852D-4AD1-8478-76D699A8A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2D921-DDAE-4329-8ACB-0DE01186B1B6}" type="datetime1">
              <a:rPr lang="de-DE" smtClean="0"/>
              <a:t>19.02.2021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372F27-E2EF-4268-ACD1-ACAA2E79C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3CA9A8-B362-4442-9608-CDE0C46DE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4C33D-5BB8-42EF-8BE7-BCA91E77BDE4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DMKG" descr="DMKG">
            <a:extLst>
              <a:ext uri="{FF2B5EF4-FFF2-40B4-BE49-F238E27FC236}">
                <a16:creationId xmlns:a16="http://schemas.microsoft.com/office/drawing/2014/main" id="{70E0BB8E-5A5F-421A-B008-1D097E0FBE2B}"/>
              </a:ext>
            </a:extLst>
          </p:cNvPr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311900"/>
            <a:ext cx="990600" cy="41973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8924E951-0883-436D-9359-38A6BE75DAEC}"/>
              </a:ext>
            </a:extLst>
          </p:cNvPr>
          <p:cNvCxnSpPr/>
          <p:nvPr userDrawn="1"/>
        </p:nvCxnSpPr>
        <p:spPr>
          <a:xfrm>
            <a:off x="0" y="6176963"/>
            <a:ext cx="12192000" cy="0"/>
          </a:xfrm>
          <a:prstGeom prst="line">
            <a:avLst/>
          </a:prstGeom>
          <a:ln w="25400">
            <a:solidFill>
              <a:srgbClr val="E200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15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49A72C3-CCFB-4264-9F43-7859AA9AF5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Untertitel 5">
            <a:extLst>
              <a:ext uri="{FF2B5EF4-FFF2-40B4-BE49-F238E27FC236}">
                <a16:creationId xmlns:a16="http://schemas.microsoft.com/office/drawing/2014/main" id="{DDDF4F13-2596-48CF-95C2-31AF4C2B0A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123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D7AC44-29A3-44BD-B5C6-878D5FCCD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157BD1-CB53-4282-807B-A77420439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FE751D-5C26-45F1-8F74-E11FD45B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C33D-5BB8-42EF-8BE7-BCA91E77BDE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72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9DE0B3-7C36-4BB2-B74C-5DAB8307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350747-E1B1-4B28-9725-CA9C861FF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10F17E9-2D58-483C-AA77-4A8F4B10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C33D-5BB8-42EF-8BE7-BCA91E77BDE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54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4D104-F1FE-44AC-AA53-39A6B24CE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0957D3-EA80-47E3-A66E-45CC3E2945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AB25AD-9774-4596-8F50-5FD76F786A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FD2555-5CD9-42C1-95EA-1C162B71F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C33D-5BB8-42EF-8BE7-BCA91E77BDE4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4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Tanja Baierl</dc:creator>
  <cp:lastModifiedBy>Henrike Zock</cp:lastModifiedBy>
  <cp:revision>6</cp:revision>
  <dcterms:created xsi:type="dcterms:W3CDTF">2020-05-27T13:35:11Z</dcterms:created>
  <dcterms:modified xsi:type="dcterms:W3CDTF">2021-02-19T15:14:34Z</dcterms:modified>
</cp:coreProperties>
</file>